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>
        <p:scale>
          <a:sx n="50" d="100"/>
          <a:sy n="50" d="100"/>
        </p:scale>
        <p:origin x="-1464" y="-10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25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E648C3E-1F64-4699-921B-08036B0B30EC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2409405-5DF6-4B6F-93A6-8D0645041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222B4-CEAD-4621-B76A-4B5E2D48E9A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F35BA-E450-4007-8048-788EA070F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AA066-B603-4195-B965-FF343626F65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D28B2-7E41-4CCB-8436-95497088E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4D5D5-D3D8-4A8C-A322-67711859E16E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988D-B9E7-4FC8-A151-C59A434C1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CDBDE-7EE2-46C0-9BF9-E00889EF243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44BB-F744-490F-8382-E0E7DAD69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4BB54-19A2-4376-91C3-74A44FF76F96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F25E5-293A-4824-90B3-ECE8683F5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505F9-F367-4D9C-AA4E-6BABC5847E4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A486C-C6FB-4697-9E13-9D2AE6BF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9A06B-F155-419F-81AC-7669054C2D07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246DD-CED8-46BF-84DA-D14F5AF4B2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7CE39-3250-4F8D-896F-5D54786E2881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A5C82-2846-47D9-BBF7-CE8550A98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DB1CB-A6D9-48C5-AA1D-1471EBBAD955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8386D-11B2-4620-B671-A79F52D07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38E87-8846-455B-825B-D83D3FFC5C48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012EF-5D41-4586-B782-DECE49199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0A062-D1B3-4615-B967-B25EF2E165A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736D9-CF97-47B3-A385-E542F96EB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6D93C5-5A61-48DF-A1E1-867C4F05091C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688CD5-61E0-4AB3-939D-88E2CD589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Олимпиадные задания по математике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5" y="3886200"/>
            <a:ext cx="2771775" cy="297180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МАОУ «СОШ № 2»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г. Лениногорска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М. </a:t>
            </a: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Бунчеева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9. Поможем </a:t>
            </a:r>
            <a:r>
              <a:rPr lang="ru-RU" sz="3600" b="1" i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Пингвинчику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571625"/>
            <a:ext cx="6186488" cy="4525963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Пингвин строит себе домик изо льда. Осталось достроить крышу. Но он никак не может выбрать, какую взять льдинку. Помоги ему, дружок !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A;   b) B;   c) C;  d) E;   e) K;  f) M;   j) P;   h) H.</a:t>
            </a:r>
            <a:endParaRPr lang="ru-RU" sz="35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857375"/>
            <a:ext cx="2262187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10. Что закрыл вопросик ?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3571875"/>
            <a:ext cx="7900987" cy="25542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число закрыл вопросик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6.   </a:t>
            </a:r>
            <a:endParaRPr lang="ru-RU" sz="4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z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01725"/>
            <a:ext cx="84296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11. Необыкновенные машины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50" y="1071563"/>
            <a:ext cx="6215063" cy="4786312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пришли на фабрику (рисунок слева). </a:t>
            </a:r>
            <a:b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Внутри фабрики особые "машины" : они изменяют цвет поступающей к ним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Посмотри, дружок, на рисунок внутри фабрики. И ты увидишь, что красный цвет переходит в синий (видишь там указывающую стрелочку ?)   А синий, как ты видишь - изменяется на зеленый. </a:t>
            </a:r>
            <a:b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что красный квадратик стал - синим, зеленый кружочек- стал красным, а синий треугольник - стал зеленым.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 если на "вход" этих машин поступят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нарисованы на рисунке слева, какими эти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станут на "выходе"?  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z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" y="1643063"/>
            <a:ext cx="24542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z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3929063"/>
            <a:ext cx="251936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z5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7238" y="6000750"/>
            <a:ext cx="54022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7858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12. Улитка поднимается вверх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0" y="1143000"/>
            <a:ext cx="6500813" cy="5286375"/>
          </a:xfrm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Улитка за 2 мин. проползает по грибу 2 см вверх. Затем 1 мин. отдыхает и моментально соскальзывает вниз на 1 см.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После этого она снова начинает подниматься вверх все в той же манере.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какой высоте она будет через 5 минут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см;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см; 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см; 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 см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4340" name="Picture 3" descr="z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1500188"/>
            <a:ext cx="22320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9286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13. Замок с секретом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214438"/>
            <a:ext cx="6615112" cy="5143500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Даниил закрыл свой велосипед на замок с секретным кодом, составленным из двух цифр </a:t>
            </a:r>
            <a:r>
              <a:rPr lang="ru-RU" sz="9600" b="1" i="1" dirty="0" smtClean="0">
                <a:solidFill>
                  <a:srgbClr val="002060"/>
                </a:solidFill>
              </a:rPr>
              <a:t>и обратил внимание, что сумма этих 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цифр равна 10. 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Назавтра он забыл этот код, но, к счастью, запомнил сумму цифр кода.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решил выписать все возможные варианты на листочке.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Сколько пройдет времени, и Даниил наверняка сможет освободить свой велосипед, если на проверку одного кода ему нужна 1 минута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мин.;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7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8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9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10 мин.;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11 мин.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5364" name="Picture 2" descr="z1-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214438"/>
            <a:ext cx="158115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571875"/>
            <a:ext cx="134302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14. Посчитаем спички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4929188"/>
            <a:ext cx="8143875" cy="1571625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всего спичек во всех коробочках вместе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27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28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36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45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55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60 спичек.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5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57188" y="928688"/>
            <a:ext cx="8501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решения головоломок из спичек учитель принес в класс 10 коробочек.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75" y="1571625"/>
          <a:ext cx="5072063" cy="3762375"/>
        </p:xfrm>
        <a:graphic>
          <a:graphicData uri="http://schemas.openxmlformats.org/drawingml/2006/table">
            <a:tbl>
              <a:tblPr/>
              <a:tblGrid>
                <a:gridCol w="2952750"/>
                <a:gridCol w="2119313"/>
              </a:tblGrid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первой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- 1 спичка,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 второй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- 2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третьей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- 3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четвертой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- 4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пятой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- 5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шестой коробочке </a:t>
                      </a:r>
                      <a:endParaRPr kumimoji="0" lang="ru-RU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- 6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седьмой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- 7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восьмой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- 8 спичек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девятой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- 9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десятой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- 10 спичек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10" name="Picture 1" descr="z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2428875"/>
            <a:ext cx="18954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15. Разгадываем математический ребус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714750" y="1428750"/>
            <a:ext cx="4972050" cy="43576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Расставьте числа 1, 2, 3, 4, 5 в колонке и в строчке из диназавриков так, чтобы сумма чисел как в колонке, так и в строчке, была бы равна 9 !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Какое число стоит на месте вопроса ?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 1 ;   b) 2 ;   c) 3 ;   d) 4 ;   e) 5 .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2" name="Picture 1" descr="z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785938"/>
            <a:ext cx="32099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6429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16. Погонщики верблюдов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Одно- и двугорбые верблюды пересекают пустыню. У всех у них 14 горбов и 40 ног.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каждом втором двугорбом верблюде сидит погонщик.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всего погонщиков путешествуют вместе с верблюдами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 погонщик  ;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погонщиков.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8436" name="Picture 1" descr="z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3" y="1643063"/>
            <a:ext cx="24177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17. Верные друзья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38" y="1600200"/>
            <a:ext cx="6329362" cy="4525963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Пятачок хочет вставить в три разные рамки портреты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Тигры и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Иа-Иа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может разместить портрет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розовой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рамочке, Тигры - бирюзовой, а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Иа-Иа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в коричневой.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 сколько всего разных способов есть у Пятачка, чтобы разместить портреты своих друзей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 способ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 способа;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 способа;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способов;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способов;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 способов.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2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643063"/>
            <a:ext cx="22399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143375"/>
            <a:ext cx="16795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714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18. Продолжим логический ряд !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285875"/>
            <a:ext cx="7358063" cy="40719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Вами логическая последовательность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Какая фигура является следующей в последовательности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4" name="Picture 2" descr="z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643188"/>
            <a:ext cx="3413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z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175" y="5214938"/>
            <a:ext cx="74945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88"/>
            <a:ext cx="7772400" cy="1000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1.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отчество у мамы ?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" y="2643188"/>
            <a:ext cx="7572375" cy="371475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Васиного отца зовут Иван Николаевич,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дедушку - Семен Петрович.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отчество у Васиной мамы?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Ивановна;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Николаевна;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Петровна;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Семеновна;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Невозможно определить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28750"/>
            <a:ext cx="23272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 descr="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1093788"/>
            <a:ext cx="1071562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19. Весна пришла !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25" y="1071563"/>
            <a:ext cx="5400675" cy="55006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приходом весны школьники младших классов решили посадить кактусы в пустыне.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посадили в одну линию 19 кактусов. Расстояние между каждыми двумя кактусами постоянное и равно 1 метру. Чему равно расстояние между первым и последним кактусом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17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b) 18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c) 19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d) 20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e) 21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м.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785938"/>
            <a:ext cx="311626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20. В гости к Бабе-Яге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2428875"/>
            <a:ext cx="7186612" cy="4071938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От Кощея Бессмертного до Кикиморы ведут три дороги (№1, №2, №3).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От Кикиморы до Бабы-Яги - 2 дороги (№4, №5).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Сколькими способами может добраться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Кощей до Бабы-Яги, заходя в гости к Кикиморе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2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b) 3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 c) 4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d) 5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e) 6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 descr="z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1428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z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1000125"/>
            <a:ext cx="56435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7858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21. Конфеты и логика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357313"/>
            <a:ext cx="6472237" cy="4786312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Мой дедушка очень любит розыгрыши. Он закрыл дверь комнаты, где моя бабушка хранит конфеты, на ключ. Ключ он положил в одну из коробочек, которые он замаркировал так: А, Б, 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Затем он прикрепил записочки к каждой коробочке: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А) Ключ не в коробке Б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Ключ не в этой коробке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Ключ в этой коробке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Бабушка сказала мне, что некоторые из этих утверждений правильные, а некоторые - ложные.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если, не заглядывая в коробочки, я протяну дедушке коробочку, в которой будет лежать ключ, у меня будет столько конфет, сколько я захочу.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Какую коробочку надо протянуть дедушке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72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А;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Б;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В;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 Невозможно определить.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  <a:endParaRPr lang="ru-RU" sz="7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72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3556" name="Picture 2" descr="z3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71625"/>
            <a:ext cx="1500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z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5"/>
            <a:ext cx="197167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22. Сколько способов ? </a:t>
            </a:r>
            <a:r>
              <a:rPr lang="ru-RU" sz="4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38" y="1600200"/>
            <a:ext cx="5757862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Сколькими способами Юля может прочитать имя своего любимого кота </a:t>
            </a:r>
            <a:r>
              <a:rPr lang="ru-RU" sz="39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Марсика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ей разрешено двигаться только вправо или вниз ? </a:t>
            </a:r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10;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13.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4580" name="Picture 2" descr="z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643313"/>
            <a:ext cx="11684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z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428750"/>
            <a:ext cx="20335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9144000" cy="9286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23. Весы для детей на ярмарке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500" y="1214438"/>
            <a:ext cx="6972300" cy="4911725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ярмарке установили громадные рычажные весы для взвешивания детей.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посадить Анну и Олега вместе, на одну чашу, то на другую чашу надо поставить груз весом 82 кг, чтобы уравновесить их.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посадить детей по разные стороны, нужно добавить груз весом 12 кг на чашу, где сидит Анна, чтобы весы были в равновесии.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весит Олег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Найдите вес Олега и скажите, чему равна сумма цифр этого числа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14;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10;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6.  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4" name="Picture 2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071688"/>
            <a:ext cx="9540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929063"/>
            <a:ext cx="13192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24. Что дороже ?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0" y="1285875"/>
            <a:ext cx="5829300" cy="484028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того, как Сереже сказали, что 7 карандашей стоят дороже, чем 8 тетрадей, его спросили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"Что дороже стоит, 8 карандашей или 9 тетрадей ?"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 если спросят Вас, что Вы ответите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столько же, сколько 9 тетрадей;</a:t>
            </a:r>
            <a:b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дороже 9 тетрадей;  </a:t>
            </a:r>
            <a:b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дешевле 9 тетрадей.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85750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i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6629" name="Picture 2" descr="z6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1635125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z6b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357563"/>
            <a:ext cx="13747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 descr="z6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5000625"/>
            <a:ext cx="1217612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25. Весна пришла !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357563" y="1600200"/>
            <a:ext cx="5329237" cy="39719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приходом весны школьники младших классов решили посадить кактусы в пустыне.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посадили в одну линию 19 кактусов.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Расстояние между каждыми двумя кактусами постоянное и равно 1 метру.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Чему равно расстояние между первым и последним кактусом ? </a:t>
            </a:r>
          </a:p>
          <a:p>
            <a:pPr>
              <a:buFont typeface="Arial" charset="0"/>
              <a:buNone/>
            </a:pPr>
            <a:endParaRPr lang="ru-RU" sz="2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2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30400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4"/>
          <p:cNvSpPr>
            <a:spLocks noChangeArrowheads="1"/>
          </p:cNvSpPr>
          <p:nvPr/>
        </p:nvSpPr>
        <p:spPr bwMode="auto">
          <a:xfrm>
            <a:off x="3643313" y="564356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 rot="10800000" flipV="1">
            <a:off x="1285875" y="5900738"/>
            <a:ext cx="7215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(a) 17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(b) 18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(c) 19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(d) 20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(e) 21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</a:t>
            </a:r>
            <a:endParaRPr lang="ru-RU" sz="2400" b="1" i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7032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26. На каком месте ?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600200"/>
            <a:ext cx="6257925" cy="40433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Художник нарисовал 5 красивых кругов.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Лиловый круг был самый маленький. Желтый меньше, чем зеленый. 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Однако, </a:t>
            </a:r>
            <a:r>
              <a:rPr lang="ru-RU" sz="11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больше, чем желтый и зеленый, но меньше, чем красный.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Расположи все круги в порядке уменьшения их размеров.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место занял желтый круг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1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571750"/>
            <a:ext cx="21050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27. Разгадываем математический ребус ! </a:t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Расставь в свободных клетках квадрата числа 4, 5, 6, 7, 8, 9 так, чтобы сумма чисел в каждой строке, в каждом столбце и по диагоналям были равны 15.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Какое число оказалось в центральной ячейке квадрата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9700" name="Picture 2" descr="z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857375"/>
            <a:ext cx="20193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z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143375"/>
            <a:ext cx="1704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28. Человек проснулся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313" y="1600200"/>
            <a:ext cx="6186487" cy="45259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Спящий человек проснулся среди ночи и посмотрел на свои часы. Часы показывали 3 часа, но они стояли. Он завел часы и снова заснул.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Проснулся он от боя часов на дворцовой площади. Они пробили 7 раз. Человек проверил свои часы. Они показывали 6 часов.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 сколько часов среди ночи проснулся человек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 ч.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2" descr="z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857375"/>
            <a:ext cx="20494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 descr="z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48125"/>
            <a:ext cx="17684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2. Чемодан с наклейками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500188"/>
            <a:ext cx="6643687" cy="4286250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Костин папа часто ездит в командировку.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В какой город он ездит чаще всего, если, по возвращении домой, он приклеивает наклейки с названием города, на свой чемодан ? Внимательно посмотри на рисунок, найди такой город, а потом посмотри в ответы.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100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75"/>
            <a:ext cx="26431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1000125" y="5500688"/>
            <a:ext cx="72866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Лондон;   b) Дели;   c) Минск;   d) Нью-Йорк;   e) Осло.   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29. Сколько фотографий ?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3071813" y="1285875"/>
            <a:ext cx="5614987" cy="47863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долгой разлукой пятеро друзей обменялись фотографиями: каждый дал каждому по одной своей фотографии.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им для этого понадобилось фотографий?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a) 5;   b) 10;  c) 14; 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               d) 16;   e) 18;   f) 20  </a:t>
            </a:r>
          </a:p>
          <a:p>
            <a:endParaRPr lang="ru-RU" smtClean="0"/>
          </a:p>
        </p:txBody>
      </p:sp>
      <p:pic>
        <p:nvPicPr>
          <p:cNvPr id="31748" name="Picture 2" descr="z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843463"/>
            <a:ext cx="4214813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z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463675"/>
            <a:ext cx="18573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30. Сколько было яблок ?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600200"/>
            <a:ext cx="6472237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Сережин дядя продает яблоки на рынке. Он привез 6 ящиков яблок на продажу, и в каждый из них положил одинаковое количество яблок.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продал по 18 яблок из каждого ящика. И тогда у него осталось ровно столько яблок, сколько он имел в 4-х ящиках первоначально.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всего яблок было у него в одном ящике первоначально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72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68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54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              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36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</a:t>
            </a:r>
            <a:r>
              <a:rPr lang="ru-RU" sz="26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e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18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2772" name="Picture 4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928813"/>
            <a:ext cx="2143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857375"/>
            <a:ext cx="1500188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31. Друзья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Максим, Алекс и Стас - друзья. Каждый из них ходит на разный спортивный кружок: плавание, теннис и футбол.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Футболист - единственный ребенок в семье,  и он - самый младший из друзей.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Максим учится в классе с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сестрой Алекса,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он старше любителя тенниса.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Кто занимается теннисом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Максим;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Алекс;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Стас  </a:t>
            </a: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2" descr="z6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1239838"/>
            <a:ext cx="230346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z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76700"/>
            <a:ext cx="233838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3. Играем в кубики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0063" y="2714625"/>
            <a:ext cx="8229600" cy="3786188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блоков было использовано, чтобы построить фигуру, расположенную слева ?</a:t>
            </a:r>
          </a:p>
          <a:p>
            <a:pPr algn="just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Если вы уже посчитали, поищите свое число в списке ответов : </a:t>
            </a:r>
          </a:p>
          <a:p>
            <a:pPr>
              <a:buFont typeface="Arial" charset="0"/>
              <a:buNone/>
            </a:pPr>
            <a:r>
              <a:rPr lang="ru-RU" sz="36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a) 10;   b) 13;   c) 14;  d) 15. </a:t>
            </a:r>
          </a:p>
          <a:p>
            <a:pPr>
              <a:buFont typeface="Arial" charset="0"/>
              <a:buNone/>
            </a:pPr>
            <a:endParaRPr lang="ru-RU" sz="3600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927100"/>
            <a:ext cx="2071688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z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1071563"/>
            <a:ext cx="21494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19150" y="0"/>
            <a:ext cx="7791450" cy="1428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4. Решаем ребусы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88" y="1285875"/>
            <a:ext cx="6072187" cy="4071938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каждым многоугольником спрятались цифры : 0, 2, 4.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Посмотри внимательно на каждый из трех примеров и определи числа, спрятавшиеся за фигурами.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Помни: у одинаковых фигур -  числа, у разных - разные. Какое число спряталось за треугольником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0;   </a:t>
            </a: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4.</a:t>
            </a: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1200" b="1" dirty="0"/>
          </a:p>
        </p:txBody>
      </p:sp>
      <p:pic>
        <p:nvPicPr>
          <p:cNvPr id="6148" name="Picture 2" descr="z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643063"/>
            <a:ext cx="2343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5. Считаем ступеньки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38" y="1071563"/>
            <a:ext cx="6900862" cy="5054600"/>
          </a:xfrm>
        </p:spPr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Сережа поднимается по лестнице. Каждый раз он перепрыгивает через одну ступеньку.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Сейчас он - на третьей ступеньке.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какой ступеньке он окажется, сделав три своих "шага"?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вы уже посчитали, поищите свое число в списке ответов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5.  </a:t>
            </a: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85813"/>
            <a:ext cx="1357313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9286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6. Вернуться вовремя !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285875"/>
            <a:ext cx="6615112" cy="5214938"/>
          </a:xfrm>
        </p:spPr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подружки: Лена, Катя и Вера договорились погулять в парке и вернуться домой в 12 часов 30 минут.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Лена живет в десяти минутах от парка, Кате добираться до дома один час, а Вере - 40 мин.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сколько должна покинуть своих подруг девочка, которой добираться до дома дольше всех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 час.20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час.30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час.40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842963"/>
            <a:ext cx="1828800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7. Математика дождя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75" y="1600200"/>
            <a:ext cx="5686425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человека ждали три часа, когда прекратится дождь.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Сколько времени ждал каждый из них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 час;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часа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часа;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 часов.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1428750"/>
            <a:ext cx="27209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0715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8. Сколько страниц отсутствует ?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50" y="1600200"/>
            <a:ext cx="6686550" cy="4525963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Несколько страниц пропущено в открытой книге.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левой странице девочка увидела номер страницы - 12, а на правой - 15.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страниц было пропущено?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3стр;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стр.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44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1500188"/>
            <a:ext cx="21526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1375</Words>
  <Application>Microsoft Office PowerPoint</Application>
  <PresentationFormat>Экран (4:3)</PresentationFormat>
  <Paragraphs>196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Олимпиадные задания по математике</vt:lpstr>
      <vt:lpstr> Задача 1. Какое отчество у мамы ? </vt:lpstr>
      <vt:lpstr>Задача 2. Чемодан с наклейками </vt:lpstr>
      <vt:lpstr>Задача 3. Играем в кубики  </vt:lpstr>
      <vt:lpstr>Задача 4. Решаем ребусы </vt:lpstr>
      <vt:lpstr>Задача 5. Считаем ступеньки  </vt:lpstr>
      <vt:lpstr>Задача 6. Вернуться вовремя !  </vt:lpstr>
      <vt:lpstr>Задача 7. Математика дождя  </vt:lpstr>
      <vt:lpstr>Задача 8. Сколько страниц отсутствует ?  </vt:lpstr>
      <vt:lpstr>Задача 9. Поможем Пингвинчику! </vt:lpstr>
      <vt:lpstr>Задача 10. Что закрыл вопросик ? </vt:lpstr>
      <vt:lpstr> Задача 11. Необыкновенные машины </vt:lpstr>
      <vt:lpstr>Задача 12. Улитка поднимается вверх  </vt:lpstr>
      <vt:lpstr>Задача 13. Замок с секретом  </vt:lpstr>
      <vt:lpstr> Задача 14. Посчитаем спички  </vt:lpstr>
      <vt:lpstr>Задача 15. Разгадываем математический ребус </vt:lpstr>
      <vt:lpstr>Задача 16. Погонщики верблюдов </vt:lpstr>
      <vt:lpstr>Задача 17. Верные друзья</vt:lpstr>
      <vt:lpstr>Задача 18. Продолжим логический ряд ! </vt:lpstr>
      <vt:lpstr> Задача 19. Весна пришла !  </vt:lpstr>
      <vt:lpstr>Задача 20. В гости к Бабе-Яге </vt:lpstr>
      <vt:lpstr> Задача 21. Конфеты и логика  </vt:lpstr>
      <vt:lpstr> Задача 22. Сколько способов ?  </vt:lpstr>
      <vt:lpstr>Задача 23. Весы для детей на ярмарке  </vt:lpstr>
      <vt:lpstr>  Задача 24. Что дороже ?   </vt:lpstr>
      <vt:lpstr>Задача 25. Весна пришла !  </vt:lpstr>
      <vt:lpstr>  Задача 26. На каком месте ?   </vt:lpstr>
      <vt:lpstr> Задача 27. Разгадываем математический ребус !  </vt:lpstr>
      <vt:lpstr>Задача 28. Человек проснулся  </vt:lpstr>
      <vt:lpstr>Задача 29. Сколько фотографий ?  </vt:lpstr>
      <vt:lpstr>Задача 30. Сколько было яблок ?  </vt:lpstr>
      <vt:lpstr>Задача 31. Друзья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User</cp:lastModifiedBy>
  <cp:revision>110</cp:revision>
  <dcterms:created xsi:type="dcterms:W3CDTF">2010-09-20T03:43:04Z</dcterms:created>
  <dcterms:modified xsi:type="dcterms:W3CDTF">2016-11-30T15:39:24Z</dcterms:modified>
</cp:coreProperties>
</file>